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8" r:id="rId4"/>
    <p:sldId id="279" r:id="rId5"/>
    <p:sldId id="259" r:id="rId6"/>
    <p:sldId id="288" r:id="rId7"/>
    <p:sldId id="263" r:id="rId8"/>
    <p:sldId id="282" r:id="rId9"/>
    <p:sldId id="284" r:id="rId10"/>
    <p:sldId id="289" r:id="rId11"/>
    <p:sldId id="281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62" r:id="rId22"/>
  </p:sldIdLst>
  <p:sldSz cx="12192000" cy="6858000"/>
  <p:notesSz cx="6858000" cy="9144000"/>
  <p:embeddedFontLst>
    <p:embeddedFont>
      <p:font typeface="D2Coding" panose="020B0604020202020204" charset="-127"/>
      <p:regular r:id="rId24"/>
      <p:bold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Nanum Brush Script" panose="020B0604020202020204" charset="-127"/>
      <p:regular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F92EE-30E9-FEDD-7D41-EEE3B986DE3D}" v="17" dt="2021-03-09T02:26:13.653"/>
    <p1510:client id="{292E6F50-F932-A64F-BB72-B39CFCB5CFDD}" v="1" dt="2021-03-09T05:18:07.400"/>
    <p1510:client id="{FBC0941A-BFDA-1D4D-B4EB-0060355A146B}" v="167" dt="2021-03-09T05:22:3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FBC0941A-BFDA-1D4D-B4EB-0060355A146B}"/>
    <pc:docChg chg="undo custSel addSld delSld modSld">
      <pc:chgData name="박해선" userId="cd6a6928-8af1-4805-b174-9ae0dd06bbdd" providerId="ADAL" clId="{FBC0941A-BFDA-1D4D-B4EB-0060355A146B}" dt="2021-03-09T05:22:37.378" v="988" actId="1076"/>
      <pc:docMkLst>
        <pc:docMk/>
      </pc:docMkLst>
      <pc:sldChg chg="modSp mod">
        <pc:chgData name="박해선" userId="cd6a6928-8af1-4805-b174-9ae0dd06bbdd" providerId="ADAL" clId="{FBC0941A-BFDA-1D4D-B4EB-0060355A146B}" dt="2021-03-09T05:21:59.541" v="981" actId="20577"/>
        <pc:sldMkLst>
          <pc:docMk/>
          <pc:sldMk cId="776776092" sldId="256"/>
        </pc:sldMkLst>
        <pc:spChg chg="mod">
          <ac:chgData name="박해선" userId="cd6a6928-8af1-4805-b174-9ae0dd06bbdd" providerId="ADAL" clId="{FBC0941A-BFDA-1D4D-B4EB-0060355A146B}" dt="2021-03-09T05:21:59.541" v="981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del">
        <pc:chgData name="박해선" userId="cd6a6928-8af1-4805-b174-9ae0dd06bbdd" providerId="ADAL" clId="{FBC0941A-BFDA-1D4D-B4EB-0060355A146B}" dt="2021-03-09T04:02:49.561" v="16" actId="2696"/>
        <pc:sldMkLst>
          <pc:docMk/>
          <pc:sldMk cId="2001183965" sldId="258"/>
        </pc:sldMkLst>
      </pc:sldChg>
      <pc:sldChg chg="addSp delSp modSp mod">
        <pc:chgData name="박해선" userId="cd6a6928-8af1-4805-b174-9ae0dd06bbdd" providerId="ADAL" clId="{FBC0941A-BFDA-1D4D-B4EB-0060355A146B}" dt="2021-03-09T04:09:53.415" v="221" actId="1076"/>
        <pc:sldMkLst>
          <pc:docMk/>
          <pc:sldMk cId="2406228266" sldId="259"/>
        </pc:sldMkLst>
        <pc:spChg chg="mod">
          <ac:chgData name="박해선" userId="cd6a6928-8af1-4805-b174-9ae0dd06bbdd" providerId="ADAL" clId="{FBC0941A-BFDA-1D4D-B4EB-0060355A146B}" dt="2021-03-09T04:08:54.330" v="186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FBC0941A-BFDA-1D4D-B4EB-0060355A146B}" dt="2021-03-09T04:08:30.659" v="180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박해선" userId="cd6a6928-8af1-4805-b174-9ae0dd06bbdd" providerId="ADAL" clId="{FBC0941A-BFDA-1D4D-B4EB-0060355A146B}" dt="2021-03-09T02:27:36.682" v="5" actId="478"/>
          <ac:picMkLst>
            <pc:docMk/>
            <pc:sldMk cId="2406228266" sldId="259"/>
            <ac:picMk id="2" creationId="{CDB73CF5-D8C0-E547-BA15-FAAEFC241E8F}"/>
          </ac:picMkLst>
        </pc:picChg>
        <pc:picChg chg="add del">
          <ac:chgData name="박해선" userId="cd6a6928-8af1-4805-b174-9ae0dd06bbdd" providerId="ADAL" clId="{FBC0941A-BFDA-1D4D-B4EB-0060355A146B}" dt="2021-03-09T04:07:23.090" v="147" actId="478"/>
          <ac:picMkLst>
            <pc:docMk/>
            <pc:sldMk cId="2406228266" sldId="259"/>
            <ac:picMk id="3" creationId="{0EC67735-FD1E-A34C-8805-E11C9D637B4A}"/>
          </ac:picMkLst>
        </pc:picChg>
        <pc:picChg chg="add del">
          <ac:chgData name="박해선" userId="cd6a6928-8af1-4805-b174-9ae0dd06bbdd" providerId="ADAL" clId="{FBC0941A-BFDA-1D4D-B4EB-0060355A146B}" dt="2021-03-09T04:07:29.963" v="149" actId="478"/>
          <ac:picMkLst>
            <pc:docMk/>
            <pc:sldMk cId="2406228266" sldId="259"/>
            <ac:picMk id="5" creationId="{E815B0DC-C4EB-8542-BE5B-034A290C4EE2}"/>
          </ac:picMkLst>
        </pc:picChg>
        <pc:picChg chg="add mod">
          <ac:chgData name="박해선" userId="cd6a6928-8af1-4805-b174-9ae0dd06bbdd" providerId="ADAL" clId="{FBC0941A-BFDA-1D4D-B4EB-0060355A146B}" dt="2021-03-09T04:09:53.415" v="221" actId="1076"/>
          <ac:picMkLst>
            <pc:docMk/>
            <pc:sldMk cId="2406228266" sldId="259"/>
            <ac:picMk id="7" creationId="{65DEE7C8-C54B-BB4A-9847-11FB2DF53E43}"/>
          </ac:picMkLst>
        </pc:picChg>
        <pc:picChg chg="add del mod">
          <ac:chgData name="박해선" userId="cd6a6928-8af1-4805-b174-9ae0dd06bbdd" providerId="ADAL" clId="{FBC0941A-BFDA-1D4D-B4EB-0060355A146B}" dt="2021-03-09T04:09:06.089" v="187" actId="21"/>
          <ac:picMkLst>
            <pc:docMk/>
            <pc:sldMk cId="2406228266" sldId="259"/>
            <ac:picMk id="8" creationId="{446C10B8-7E5F-544E-A012-FD51CB6DD52B}"/>
          </ac:picMkLst>
        </pc:picChg>
        <pc:picChg chg="del">
          <ac:chgData name="박해선" userId="cd6a6928-8af1-4805-b174-9ae0dd06bbdd" providerId="ADAL" clId="{FBC0941A-BFDA-1D4D-B4EB-0060355A146B}" dt="2021-03-09T02:27:37.423" v="6" actId="478"/>
          <ac:picMkLst>
            <pc:docMk/>
            <pc:sldMk cId="2406228266" sldId="259"/>
            <ac:picMk id="3074" creationId="{ABCAC69A-46C6-0440-869E-3BAC1F995745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0:41.454" v="243" actId="1076"/>
        <pc:sldMkLst>
          <pc:docMk/>
          <pc:sldMk cId="1312468140" sldId="263"/>
        </pc:sldMkLst>
        <pc:spChg chg="mod">
          <ac:chgData name="박해선" userId="cd6a6928-8af1-4805-b174-9ae0dd06bbdd" providerId="ADAL" clId="{FBC0941A-BFDA-1D4D-B4EB-0060355A146B}" dt="2021-03-09T04:10:18.527" v="23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10:27.357" v="241" actId="6549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41.081" v="9" actId="478"/>
          <ac:picMkLst>
            <pc:docMk/>
            <pc:sldMk cId="1312468140" sldId="263"/>
            <ac:picMk id="3" creationId="{562911E5-CC60-1B4B-A29F-F90B9983FAEE}"/>
          </ac:picMkLst>
        </pc:picChg>
        <pc:picChg chg="add mod">
          <ac:chgData name="박해선" userId="cd6a6928-8af1-4805-b174-9ae0dd06bbdd" providerId="ADAL" clId="{FBC0941A-BFDA-1D4D-B4EB-0060355A146B}" dt="2021-03-09T04:10:41.454" v="243" actId="1076"/>
          <ac:picMkLst>
            <pc:docMk/>
            <pc:sldMk cId="1312468140" sldId="263"/>
            <ac:picMk id="4" creationId="{06D776FA-58AC-2944-880E-D82C4C28DF29}"/>
          </ac:picMkLst>
        </pc:picChg>
        <pc:picChg chg="del">
          <ac:chgData name="박해선" userId="cd6a6928-8af1-4805-b174-9ae0dd06bbdd" providerId="ADAL" clId="{FBC0941A-BFDA-1D4D-B4EB-0060355A146B}" dt="2021-03-09T02:27:40.274" v="8" actId="478"/>
          <ac:picMkLst>
            <pc:docMk/>
            <pc:sldMk cId="1312468140" sldId="263"/>
            <ac:picMk id="4098" creationId="{32E22EC1-6E6A-A743-A4E9-18512BF35C0E}"/>
          </ac:picMkLst>
        </pc:picChg>
      </pc:sldChg>
      <pc:sldChg chg="addSp delSp modSp mod">
        <pc:chgData name="박해선" userId="cd6a6928-8af1-4805-b174-9ae0dd06bbdd" providerId="ADAL" clId="{FBC0941A-BFDA-1D4D-B4EB-0060355A146B}" dt="2021-03-09T05:22:37.378" v="988" actId="1076"/>
        <pc:sldMkLst>
          <pc:docMk/>
          <pc:sldMk cId="115310551" sldId="278"/>
        </pc:sldMkLst>
        <pc:spChg chg="mod">
          <ac:chgData name="박해선" userId="cd6a6928-8af1-4805-b174-9ae0dd06bbdd" providerId="ADAL" clId="{FBC0941A-BFDA-1D4D-B4EB-0060355A146B}" dt="2021-03-09T04:04:29.662" v="69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FBC0941A-BFDA-1D4D-B4EB-0060355A146B}" dt="2021-03-09T04:03:12.936" v="46" actId="6549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박해선" userId="cd6a6928-8af1-4805-b174-9ae0dd06bbdd" providerId="ADAL" clId="{FBC0941A-BFDA-1D4D-B4EB-0060355A146B}" dt="2021-03-09T04:03:47.869" v="48" actId="478"/>
          <ac:picMkLst>
            <pc:docMk/>
            <pc:sldMk cId="115310551" sldId="278"/>
            <ac:picMk id="2" creationId="{9E9C600D-872C-3840-82F5-0B0A6D09E00F}"/>
          </ac:picMkLst>
        </pc:picChg>
        <pc:picChg chg="add del mod">
          <ac:chgData name="박해선" userId="cd6a6928-8af1-4805-b174-9ae0dd06bbdd" providerId="ADAL" clId="{FBC0941A-BFDA-1D4D-B4EB-0060355A146B}" dt="2021-03-09T05:22:10.105" v="982" actId="478"/>
          <ac:picMkLst>
            <pc:docMk/>
            <pc:sldMk cId="115310551" sldId="278"/>
            <ac:picMk id="3" creationId="{4A03A68B-0BA7-8845-A17A-7917D035B3C8}"/>
          </ac:picMkLst>
        </pc:picChg>
        <pc:picChg chg="add mod">
          <ac:chgData name="박해선" userId="cd6a6928-8af1-4805-b174-9ae0dd06bbdd" providerId="ADAL" clId="{FBC0941A-BFDA-1D4D-B4EB-0060355A146B}" dt="2021-03-09T05:22:33.226" v="986" actId="1076"/>
          <ac:picMkLst>
            <pc:docMk/>
            <pc:sldMk cId="115310551" sldId="278"/>
            <ac:picMk id="4" creationId="{064C8423-8564-B04E-96CE-9674E5A865A0}"/>
          </ac:picMkLst>
        </pc:picChg>
        <pc:picChg chg="del">
          <ac:chgData name="박해선" userId="cd6a6928-8af1-4805-b174-9ae0dd06bbdd" providerId="ADAL" clId="{FBC0941A-BFDA-1D4D-B4EB-0060355A146B}" dt="2021-03-09T02:27:30.478" v="0" actId="478"/>
          <ac:picMkLst>
            <pc:docMk/>
            <pc:sldMk cId="115310551" sldId="278"/>
            <ac:picMk id="5" creationId="{EC6DA00C-8AEC-EA4B-A516-B0F587260BA0}"/>
          </ac:picMkLst>
        </pc:picChg>
        <pc:picChg chg="add mod">
          <ac:chgData name="박해선" userId="cd6a6928-8af1-4805-b174-9ae0dd06bbdd" providerId="ADAL" clId="{FBC0941A-BFDA-1D4D-B4EB-0060355A146B}" dt="2021-03-09T05:22:37.378" v="988" actId="1076"/>
          <ac:picMkLst>
            <pc:docMk/>
            <pc:sldMk cId="115310551" sldId="278"/>
            <ac:picMk id="7" creationId="{D8F42C8F-46A3-2848-8F71-7D48C6BA5190}"/>
          </ac:picMkLst>
        </pc:picChg>
        <pc:picChg chg="del">
          <ac:chgData name="박해선" userId="cd6a6928-8af1-4805-b174-9ae0dd06bbdd" providerId="ADAL" clId="{FBC0941A-BFDA-1D4D-B4EB-0060355A146B}" dt="2021-03-09T02:27:32.024" v="2" actId="478"/>
          <ac:picMkLst>
            <pc:docMk/>
            <pc:sldMk cId="115310551" sldId="278"/>
            <ac:picMk id="1026" creationId="{92D1279F-659A-6D4B-8197-874015AF5F74}"/>
          </ac:picMkLst>
        </pc:picChg>
        <pc:picChg chg="del">
          <ac:chgData name="박해선" userId="cd6a6928-8af1-4805-b174-9ae0dd06bbdd" providerId="ADAL" clId="{FBC0941A-BFDA-1D4D-B4EB-0060355A146B}" dt="2021-03-09T02:27:31.361" v="1" actId="478"/>
          <ac:picMkLst>
            <pc:docMk/>
            <pc:sldMk cId="115310551" sldId="278"/>
            <ac:picMk id="1028" creationId="{B7A1BB4D-39F6-F44A-BF20-59FDC38F0F69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06:26.100" v="124" actId="1076"/>
        <pc:sldMkLst>
          <pc:docMk/>
          <pc:sldMk cId="2822711904" sldId="279"/>
        </pc:sldMkLst>
        <pc:spChg chg="mod">
          <ac:chgData name="박해선" userId="cd6a6928-8af1-4805-b174-9ae0dd06bbdd" providerId="ADAL" clId="{FBC0941A-BFDA-1D4D-B4EB-0060355A146B}" dt="2021-03-09T04:04:42.993" v="80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FBC0941A-BFDA-1D4D-B4EB-0060355A146B}" dt="2021-03-09T04:05:00.276" v="92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박해선" userId="cd6a6928-8af1-4805-b174-9ae0dd06bbdd" providerId="ADAL" clId="{FBC0941A-BFDA-1D4D-B4EB-0060355A146B}" dt="2021-03-09T04:05:58.826" v="120" actId="1038"/>
          <ac:picMkLst>
            <pc:docMk/>
            <pc:sldMk cId="2822711904" sldId="279"/>
            <ac:picMk id="2" creationId="{65C51CA2-5AA6-E844-A708-02F53A6DFF7A}"/>
          </ac:picMkLst>
        </pc:picChg>
        <pc:picChg chg="add mod">
          <ac:chgData name="박해선" userId="cd6a6928-8af1-4805-b174-9ae0dd06bbdd" providerId="ADAL" clId="{FBC0941A-BFDA-1D4D-B4EB-0060355A146B}" dt="2021-03-09T04:05:58.826" v="120" actId="1038"/>
          <ac:picMkLst>
            <pc:docMk/>
            <pc:sldMk cId="2822711904" sldId="279"/>
            <ac:picMk id="3" creationId="{C0D08135-F6F8-844F-9A37-A5F35B434FA7}"/>
          </ac:picMkLst>
        </pc:picChg>
        <pc:picChg chg="del">
          <ac:chgData name="박해선" userId="cd6a6928-8af1-4805-b174-9ae0dd06bbdd" providerId="ADAL" clId="{FBC0941A-BFDA-1D4D-B4EB-0060355A146B}" dt="2021-03-09T02:27:34.038" v="3" actId="478"/>
          <ac:picMkLst>
            <pc:docMk/>
            <pc:sldMk cId="2822711904" sldId="279"/>
            <ac:picMk id="4" creationId="{B5A7D74B-32E7-2841-9319-145D0DD2BAEF}"/>
          </ac:picMkLst>
        </pc:picChg>
        <pc:picChg chg="add mod">
          <ac:chgData name="박해선" userId="cd6a6928-8af1-4805-b174-9ae0dd06bbdd" providerId="ADAL" clId="{FBC0941A-BFDA-1D4D-B4EB-0060355A146B}" dt="2021-03-09T04:06:26.100" v="124" actId="1076"/>
          <ac:picMkLst>
            <pc:docMk/>
            <pc:sldMk cId="2822711904" sldId="279"/>
            <ac:picMk id="5" creationId="{C6F7BC31-BD03-6A47-8412-6763E386CCC2}"/>
          </ac:picMkLst>
        </pc:picChg>
        <pc:picChg chg="del">
          <ac:chgData name="박해선" userId="cd6a6928-8af1-4805-b174-9ae0dd06bbdd" providerId="ADAL" clId="{FBC0941A-BFDA-1D4D-B4EB-0060355A146B}" dt="2021-03-09T02:27:34.555" v="4" actId="478"/>
          <ac:picMkLst>
            <pc:docMk/>
            <pc:sldMk cId="2822711904" sldId="279"/>
            <ac:picMk id="2050" creationId="{A0684204-7419-D642-BCDC-CF03C3EBFA51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36:04.362" v="645" actId="20577"/>
        <pc:sldMkLst>
          <pc:docMk/>
          <pc:sldMk cId="1514788996" sldId="281"/>
        </pc:sldMkLst>
        <pc:spChg chg="add mod">
          <ac:chgData name="박해선" userId="cd6a6928-8af1-4805-b174-9ae0dd06bbdd" providerId="ADAL" clId="{FBC0941A-BFDA-1D4D-B4EB-0060355A146B}" dt="2021-03-09T04:25:24.516" v="404" actId="20577"/>
          <ac:spMkLst>
            <pc:docMk/>
            <pc:sldMk cId="1514788996" sldId="281"/>
            <ac:spMk id="2" creationId="{300D5E50-68CC-FE40-ADCD-080595DEA61C}"/>
          </ac:spMkLst>
        </pc:spChg>
        <pc:spChg chg="add del mod">
          <ac:chgData name="박해선" userId="cd6a6928-8af1-4805-b174-9ae0dd06bbdd" providerId="ADAL" clId="{FBC0941A-BFDA-1D4D-B4EB-0060355A146B}" dt="2021-03-09T04:25:43.257" v="406"/>
          <ac:spMkLst>
            <pc:docMk/>
            <pc:sldMk cId="1514788996" sldId="281"/>
            <ac:spMk id="3" creationId="{89BA3F70-43EC-024B-9E22-DE95F791FBA8}"/>
          </ac:spMkLst>
        </pc:spChg>
        <pc:spChg chg="add del mod">
          <ac:chgData name="박해선" userId="cd6a6928-8af1-4805-b174-9ae0dd06bbdd" providerId="ADAL" clId="{FBC0941A-BFDA-1D4D-B4EB-0060355A146B}" dt="2021-03-09T04:26:14.422" v="411"/>
          <ac:spMkLst>
            <pc:docMk/>
            <pc:sldMk cId="1514788996" sldId="281"/>
            <ac:spMk id="5" creationId="{FEF1022F-7286-2B45-B9E2-8A0BC9712C36}"/>
          </ac:spMkLst>
        </pc:spChg>
        <pc:spChg chg="add del mod">
          <ac:chgData name="박해선" userId="cd6a6928-8af1-4805-b174-9ae0dd06bbdd" providerId="ADAL" clId="{FBC0941A-BFDA-1D4D-B4EB-0060355A146B}" dt="2021-03-09T04:26:20.969" v="413"/>
          <ac:spMkLst>
            <pc:docMk/>
            <pc:sldMk cId="1514788996" sldId="281"/>
            <ac:spMk id="6" creationId="{180E8A74-E67D-4A44-96AA-FACBDB2BCDC3}"/>
          </ac:spMkLst>
        </pc:spChg>
        <pc:spChg chg="add del mod">
          <ac:chgData name="박해선" userId="cd6a6928-8af1-4805-b174-9ae0dd06bbdd" providerId="ADAL" clId="{FBC0941A-BFDA-1D4D-B4EB-0060355A146B}" dt="2021-03-09T04:26:28.436" v="415"/>
          <ac:spMkLst>
            <pc:docMk/>
            <pc:sldMk cId="1514788996" sldId="281"/>
            <ac:spMk id="7" creationId="{88693686-4B1D-3D41-8FB6-2DECC7F31B9A}"/>
          </ac:spMkLst>
        </pc:spChg>
        <pc:spChg chg="add del mod">
          <ac:chgData name="박해선" userId="cd6a6928-8af1-4805-b174-9ae0dd06bbdd" providerId="ADAL" clId="{FBC0941A-BFDA-1D4D-B4EB-0060355A146B}" dt="2021-03-09T04:26:38.085" v="417"/>
          <ac:spMkLst>
            <pc:docMk/>
            <pc:sldMk cId="1514788996" sldId="281"/>
            <ac:spMk id="8" creationId="{ED936E5E-8A5A-764E-BBFC-C61359AA05DC}"/>
          </ac:spMkLst>
        </pc:spChg>
        <pc:spChg chg="add mod">
          <ac:chgData name="박해선" userId="cd6a6928-8af1-4805-b174-9ae0dd06bbdd" providerId="ADAL" clId="{FBC0941A-BFDA-1D4D-B4EB-0060355A146B}" dt="2021-03-09T04:36:04.362" v="645" actId="20577"/>
          <ac:spMkLst>
            <pc:docMk/>
            <pc:sldMk cId="1514788996" sldId="281"/>
            <ac:spMk id="10" creationId="{1E53B90A-2E00-8F42-A866-B4DE718DF26F}"/>
          </ac:spMkLst>
        </pc:spChg>
        <pc:picChg chg="add mod">
          <ac:chgData name="박해선" userId="cd6a6928-8af1-4805-b174-9ae0dd06bbdd" providerId="ADAL" clId="{FBC0941A-BFDA-1D4D-B4EB-0060355A146B}" dt="2021-03-09T04:27:01.814" v="424" actId="1036"/>
          <ac:picMkLst>
            <pc:docMk/>
            <pc:sldMk cId="1514788996" sldId="281"/>
            <ac:picMk id="4" creationId="{1FB9D0DC-C936-6C48-9340-4A1EBF0E5969}"/>
          </ac:picMkLst>
        </pc:picChg>
        <pc:picChg chg="add mod">
          <ac:chgData name="박해선" userId="cd6a6928-8af1-4805-b174-9ae0dd06bbdd" providerId="ADAL" clId="{FBC0941A-BFDA-1D4D-B4EB-0060355A146B}" dt="2021-03-09T04:26:57.946" v="421" actId="1076"/>
          <ac:picMkLst>
            <pc:docMk/>
            <pc:sldMk cId="1514788996" sldId="281"/>
            <ac:picMk id="9" creationId="{A71AB4FE-14CF-0D47-95C9-F83D0C848549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2:05.097" v="295" actId="20577"/>
        <pc:sldMkLst>
          <pc:docMk/>
          <pc:sldMk cId="2429449417" sldId="282"/>
        </pc:sldMkLst>
        <pc:spChg chg="mod">
          <ac:chgData name="박해선" userId="cd6a6928-8af1-4805-b174-9ae0dd06bbdd" providerId="ADAL" clId="{FBC0941A-BFDA-1D4D-B4EB-0060355A146B}" dt="2021-03-09T04:11:01.033" v="285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12:05.097" v="295" actId="20577"/>
          <ac:spMkLst>
            <pc:docMk/>
            <pc:sldMk cId="2429449417" sldId="282"/>
            <ac:spMk id="5" creationId="{E10A5913-3104-8E43-AB47-84A871BCD773}"/>
          </ac:spMkLst>
        </pc:spChg>
        <pc:picChg chg="add del">
          <ac:chgData name="박해선" userId="cd6a6928-8af1-4805-b174-9ae0dd06bbdd" providerId="ADAL" clId="{FBC0941A-BFDA-1D4D-B4EB-0060355A146B}" dt="2021-03-09T04:11:15.992" v="287"/>
          <ac:picMkLst>
            <pc:docMk/>
            <pc:sldMk cId="2429449417" sldId="282"/>
            <ac:picMk id="3" creationId="{D5B193EA-DCBC-A848-AA65-833BC1B85216}"/>
          </ac:picMkLst>
        </pc:picChg>
        <pc:picChg chg="add del">
          <ac:chgData name="박해선" userId="cd6a6928-8af1-4805-b174-9ae0dd06bbdd" providerId="ADAL" clId="{FBC0941A-BFDA-1D4D-B4EB-0060355A146B}" dt="2021-03-09T04:11:28.773" v="289"/>
          <ac:picMkLst>
            <pc:docMk/>
            <pc:sldMk cId="2429449417" sldId="282"/>
            <ac:picMk id="4" creationId="{506E707C-6836-4843-A949-350977FF208F}"/>
          </ac:picMkLst>
        </pc:picChg>
        <pc:picChg chg="add mod">
          <ac:chgData name="박해선" userId="cd6a6928-8af1-4805-b174-9ae0dd06bbdd" providerId="ADAL" clId="{FBC0941A-BFDA-1D4D-B4EB-0060355A146B}" dt="2021-03-09T04:11:59.788" v="292" actId="1076"/>
          <ac:picMkLst>
            <pc:docMk/>
            <pc:sldMk cId="2429449417" sldId="282"/>
            <ac:picMk id="6" creationId="{7A65C31E-78DE-3144-A204-994C127CAE8F}"/>
          </ac:picMkLst>
        </pc:picChg>
        <pc:picChg chg="del">
          <ac:chgData name="박해선" userId="cd6a6928-8af1-4805-b174-9ae0dd06bbdd" providerId="ADAL" clId="{FBC0941A-BFDA-1D4D-B4EB-0060355A146B}" dt="2021-03-09T02:27:42.408" v="10" actId="478"/>
          <ac:picMkLst>
            <pc:docMk/>
            <pc:sldMk cId="2429449417" sldId="282"/>
            <ac:picMk id="7" creationId="{22A527F1-C897-7F46-BA12-4E83B7EA4EEB}"/>
          </ac:picMkLst>
        </pc:picChg>
        <pc:picChg chg="del">
          <ac:chgData name="박해선" userId="cd6a6928-8af1-4805-b174-9ae0dd06bbdd" providerId="ADAL" clId="{FBC0941A-BFDA-1D4D-B4EB-0060355A146B}" dt="2021-03-09T02:27:43.870" v="11" actId="478"/>
          <ac:picMkLst>
            <pc:docMk/>
            <pc:sldMk cId="2429449417" sldId="282"/>
            <ac:picMk id="9" creationId="{5C79C891-F165-AF45-949C-7BAF6739DD38}"/>
          </ac:picMkLst>
        </pc:picChg>
        <pc:picChg chg="del">
          <ac:chgData name="박해선" userId="cd6a6928-8af1-4805-b174-9ae0dd06bbdd" providerId="ADAL" clId="{FBC0941A-BFDA-1D4D-B4EB-0060355A146B}" dt="2021-03-09T02:27:44.725" v="12" actId="478"/>
          <ac:picMkLst>
            <pc:docMk/>
            <pc:sldMk cId="2429449417" sldId="282"/>
            <ac:picMk id="10" creationId="{F979DFBF-9858-6043-B10B-7F2373B3C66C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8:02.372" v="340" actId="1035"/>
        <pc:sldMkLst>
          <pc:docMk/>
          <pc:sldMk cId="2325805824" sldId="284"/>
        </pc:sldMkLst>
        <pc:spChg chg="mod">
          <ac:chgData name="박해선" userId="cd6a6928-8af1-4805-b174-9ae0dd06bbdd" providerId="ADAL" clId="{FBC0941A-BFDA-1D4D-B4EB-0060355A146B}" dt="2021-03-09T04:12:21.017" v="323" actId="20577"/>
          <ac:spMkLst>
            <pc:docMk/>
            <pc:sldMk cId="2325805824" sldId="284"/>
            <ac:spMk id="2" creationId="{5014C6DD-C7B3-4345-946A-F7D727BA80FA}"/>
          </ac:spMkLst>
        </pc:spChg>
        <pc:spChg chg="add mod">
          <ac:chgData name="박해선" userId="cd6a6928-8af1-4805-b174-9ae0dd06bbdd" providerId="ADAL" clId="{FBC0941A-BFDA-1D4D-B4EB-0060355A146B}" dt="2021-03-09T04:18:02.372" v="340" actId="1035"/>
          <ac:spMkLst>
            <pc:docMk/>
            <pc:sldMk cId="2325805824" sldId="284"/>
            <ac:spMk id="3" creationId="{26D281B1-06EE-164F-8FEB-CE48C9B9FF22}"/>
          </ac:spMkLst>
        </pc:spChg>
        <pc:spChg chg="mod">
          <ac:chgData name="박해선" userId="cd6a6928-8af1-4805-b174-9ae0dd06bbdd" providerId="ADAL" clId="{FBC0941A-BFDA-1D4D-B4EB-0060355A146B}" dt="2021-03-09T04:12:25.515" v="325" actId="20577"/>
          <ac:spMkLst>
            <pc:docMk/>
            <pc:sldMk cId="2325805824" sldId="284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46.716" v="13" actId="478"/>
          <ac:picMkLst>
            <pc:docMk/>
            <pc:sldMk cId="2325805824" sldId="284"/>
            <ac:picMk id="4" creationId="{C726B21D-D9C9-0E49-B255-510232540A6C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09:44.831" v="218" actId="20577"/>
        <pc:sldMkLst>
          <pc:docMk/>
          <pc:sldMk cId="1392985629" sldId="288"/>
        </pc:sldMkLst>
        <pc:spChg chg="mod">
          <ac:chgData name="박해선" userId="cd6a6928-8af1-4805-b174-9ae0dd06bbdd" providerId="ADAL" clId="{FBC0941A-BFDA-1D4D-B4EB-0060355A146B}" dt="2021-03-09T04:09:14.626" v="210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09:44.831" v="218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39.078" v="7" actId="478"/>
          <ac:picMkLst>
            <pc:docMk/>
            <pc:sldMk cId="1392985629" sldId="288"/>
            <ac:picMk id="3" creationId="{65D4E9A0-2839-CE45-BA75-19CF7486B88C}"/>
          </ac:picMkLst>
        </pc:picChg>
        <pc:picChg chg="add mod">
          <ac:chgData name="박해선" userId="cd6a6928-8af1-4805-b174-9ae0dd06bbdd" providerId="ADAL" clId="{FBC0941A-BFDA-1D4D-B4EB-0060355A146B}" dt="2021-03-09T04:09:35.011" v="213" actId="1076"/>
          <ac:picMkLst>
            <pc:docMk/>
            <pc:sldMk cId="1392985629" sldId="288"/>
            <ac:picMk id="4" creationId="{F9AC691D-3F6C-7843-B780-D6C09380D6EA}"/>
          </ac:picMkLst>
        </pc:picChg>
        <pc:picChg chg="add mod">
          <ac:chgData name="박해선" userId="cd6a6928-8af1-4805-b174-9ae0dd06bbdd" providerId="ADAL" clId="{FBC0941A-BFDA-1D4D-B4EB-0060355A146B}" dt="2021-03-09T04:09:37.767" v="214" actId="1076"/>
          <ac:picMkLst>
            <pc:docMk/>
            <pc:sldMk cId="1392985629" sldId="288"/>
            <ac:picMk id="6" creationId="{0250572F-7924-5042-84B2-15162552628A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20:48.844" v="375" actId="1076"/>
        <pc:sldMkLst>
          <pc:docMk/>
          <pc:sldMk cId="3106283528" sldId="289"/>
        </pc:sldMkLst>
        <pc:spChg chg="mod">
          <ac:chgData name="박해선" userId="cd6a6928-8af1-4805-b174-9ae0dd06bbdd" providerId="ADAL" clId="{FBC0941A-BFDA-1D4D-B4EB-0060355A146B}" dt="2021-03-09T04:18:17.800" v="354" actId="20577"/>
          <ac:spMkLst>
            <pc:docMk/>
            <pc:sldMk cId="3106283528" sldId="289"/>
            <ac:spMk id="2" creationId="{5014C6DD-C7B3-4345-946A-F7D727BA80FA}"/>
          </ac:spMkLst>
        </pc:spChg>
        <pc:spChg chg="add del mod">
          <ac:chgData name="박해선" userId="cd6a6928-8af1-4805-b174-9ae0dd06bbdd" providerId="ADAL" clId="{FBC0941A-BFDA-1D4D-B4EB-0060355A146B}" dt="2021-03-09T04:19:04.385" v="359"/>
          <ac:spMkLst>
            <pc:docMk/>
            <pc:sldMk cId="3106283528" sldId="289"/>
            <ac:spMk id="4" creationId="{ED211A82-9299-1149-9BF4-38E96851D4F9}"/>
          </ac:spMkLst>
        </pc:spChg>
        <pc:spChg chg="mod">
          <ac:chgData name="박해선" userId="cd6a6928-8af1-4805-b174-9ae0dd06bbdd" providerId="ADAL" clId="{FBC0941A-BFDA-1D4D-B4EB-0060355A146B}" dt="2021-03-09T04:19:01.289" v="357"/>
          <ac:spMkLst>
            <pc:docMk/>
            <pc:sldMk cId="3106283528" sldId="289"/>
            <ac:spMk id="5" creationId="{E10A5913-3104-8E43-AB47-84A871BCD773}"/>
          </ac:spMkLst>
        </pc:spChg>
        <pc:spChg chg="add del mod">
          <ac:chgData name="박해선" userId="cd6a6928-8af1-4805-b174-9ae0dd06bbdd" providerId="ADAL" clId="{FBC0941A-BFDA-1D4D-B4EB-0060355A146B}" dt="2021-03-09T04:20:28.748" v="368"/>
          <ac:spMkLst>
            <pc:docMk/>
            <pc:sldMk cId="3106283528" sldId="289"/>
            <ac:spMk id="8" creationId="{9A696169-96E2-CE44-AB1E-362937689C8A}"/>
          </ac:spMkLst>
        </pc:spChg>
        <pc:spChg chg="add del mod">
          <ac:chgData name="박해선" userId="cd6a6928-8af1-4805-b174-9ae0dd06bbdd" providerId="ADAL" clId="{FBC0941A-BFDA-1D4D-B4EB-0060355A146B}" dt="2021-03-09T04:20:31.285" v="370"/>
          <ac:spMkLst>
            <pc:docMk/>
            <pc:sldMk cId="3106283528" sldId="289"/>
            <ac:spMk id="9" creationId="{4A4B5D22-D015-A448-9F84-2D5248BF7FBE}"/>
          </ac:spMkLst>
        </pc:spChg>
        <pc:spChg chg="add del mod">
          <ac:chgData name="박해선" userId="cd6a6928-8af1-4805-b174-9ae0dd06bbdd" providerId="ADAL" clId="{FBC0941A-BFDA-1D4D-B4EB-0060355A146B}" dt="2021-03-09T04:20:35.367" v="372"/>
          <ac:spMkLst>
            <pc:docMk/>
            <pc:sldMk cId="3106283528" sldId="289"/>
            <ac:spMk id="10" creationId="{F7B75935-50E5-1B44-8C4F-FC871224D5CF}"/>
          </ac:spMkLst>
        </pc:spChg>
        <pc:picChg chg="del">
          <ac:chgData name="박해선" userId="cd6a6928-8af1-4805-b174-9ae0dd06bbdd" providerId="ADAL" clId="{FBC0941A-BFDA-1D4D-B4EB-0060355A146B}" dt="2021-03-09T02:27:48.156" v="14" actId="478"/>
          <ac:picMkLst>
            <pc:docMk/>
            <pc:sldMk cId="3106283528" sldId="289"/>
            <ac:picMk id="3" creationId="{299534E6-73CD-5241-97DF-F99642585DB1}"/>
          </ac:picMkLst>
        </pc:picChg>
        <pc:picChg chg="add mod">
          <ac:chgData name="박해선" userId="cd6a6928-8af1-4805-b174-9ae0dd06bbdd" providerId="ADAL" clId="{FBC0941A-BFDA-1D4D-B4EB-0060355A146B}" dt="2021-03-09T04:19:16.572" v="363" actId="1076"/>
          <ac:picMkLst>
            <pc:docMk/>
            <pc:sldMk cId="3106283528" sldId="289"/>
            <ac:picMk id="6" creationId="{90B232BD-BA9A-CF45-BC35-6E3968D549DC}"/>
          </ac:picMkLst>
        </pc:picChg>
        <pc:picChg chg="add mod modCrop">
          <ac:chgData name="박해선" userId="cd6a6928-8af1-4805-b174-9ae0dd06bbdd" providerId="ADAL" clId="{FBC0941A-BFDA-1D4D-B4EB-0060355A146B}" dt="2021-03-09T04:20:13.449" v="366" actId="1076"/>
          <ac:picMkLst>
            <pc:docMk/>
            <pc:sldMk cId="3106283528" sldId="289"/>
            <ac:picMk id="7" creationId="{E74F5B5E-293E-CE42-9A7A-037DE6F66134}"/>
          </ac:picMkLst>
        </pc:picChg>
        <pc:picChg chg="add mod">
          <ac:chgData name="박해선" userId="cd6a6928-8af1-4805-b174-9ae0dd06bbdd" providerId="ADAL" clId="{FBC0941A-BFDA-1D4D-B4EB-0060355A146B}" dt="2021-03-09T04:20:48.844" v="375" actId="1076"/>
          <ac:picMkLst>
            <pc:docMk/>
            <pc:sldMk cId="3106283528" sldId="289"/>
            <ac:picMk id="11" creationId="{69DD38A7-A8BE-0444-831E-07698AB0E2B2}"/>
          </ac:picMkLst>
        </pc:picChg>
        <pc:picChg chg="del">
          <ac:chgData name="박해선" userId="cd6a6928-8af1-4805-b174-9ae0dd06bbdd" providerId="ADAL" clId="{FBC0941A-BFDA-1D4D-B4EB-0060355A146B}" dt="2021-03-09T02:27:49.191" v="15" actId="478"/>
          <ac:picMkLst>
            <pc:docMk/>
            <pc:sldMk cId="3106283528" sldId="289"/>
            <ac:picMk id="5122" creationId="{ED0AABDC-D4A3-4F4C-8B9F-B5FEF0BB072B}"/>
          </ac:picMkLst>
        </pc:picChg>
      </pc:sldChg>
      <pc:sldChg chg="addSp modSp add mod">
        <pc:chgData name="박해선" userId="cd6a6928-8af1-4805-b174-9ae0dd06bbdd" providerId="ADAL" clId="{FBC0941A-BFDA-1D4D-B4EB-0060355A146B}" dt="2021-03-09T04:36:17.097" v="648" actId="20577"/>
        <pc:sldMkLst>
          <pc:docMk/>
          <pc:sldMk cId="130829711" sldId="290"/>
        </pc:sldMkLst>
        <pc:spChg chg="add mod">
          <ac:chgData name="박해선" userId="cd6a6928-8af1-4805-b174-9ae0dd06bbdd" providerId="ADAL" clId="{FBC0941A-BFDA-1D4D-B4EB-0060355A146B}" dt="2021-03-09T04:27:30.200" v="446" actId="20577"/>
          <ac:spMkLst>
            <pc:docMk/>
            <pc:sldMk cId="130829711" sldId="290"/>
            <ac:spMk id="2" creationId="{9E1C74A8-C395-B642-9852-4C539E5D1441}"/>
          </ac:spMkLst>
        </pc:spChg>
        <pc:spChg chg="add mod">
          <ac:chgData name="박해선" userId="cd6a6928-8af1-4805-b174-9ae0dd06bbdd" providerId="ADAL" clId="{FBC0941A-BFDA-1D4D-B4EB-0060355A146B}" dt="2021-03-09T04:28:20.421" v="451" actId="1076"/>
          <ac:spMkLst>
            <pc:docMk/>
            <pc:sldMk cId="130829711" sldId="290"/>
            <ac:spMk id="3" creationId="{6CC40520-6F4C-D54C-9323-5B7F00E38085}"/>
          </ac:spMkLst>
        </pc:spChg>
        <pc:spChg chg="add mod">
          <ac:chgData name="박해선" userId="cd6a6928-8af1-4805-b174-9ae0dd06bbdd" providerId="ADAL" clId="{FBC0941A-BFDA-1D4D-B4EB-0060355A146B}" dt="2021-03-09T04:36:17.097" v="648" actId="20577"/>
          <ac:spMkLst>
            <pc:docMk/>
            <pc:sldMk cId="130829711" sldId="290"/>
            <ac:spMk id="4" creationId="{114623C7-42D2-3D45-9B0E-EAA5B00BA8E7}"/>
          </ac:spMkLst>
        </pc:spChg>
      </pc:sldChg>
      <pc:sldChg chg="addSp modSp add mod">
        <pc:chgData name="박해선" userId="cd6a6928-8af1-4805-b174-9ae0dd06bbdd" providerId="ADAL" clId="{FBC0941A-BFDA-1D4D-B4EB-0060355A146B}" dt="2021-03-09T04:36:26.660" v="651" actId="20577"/>
        <pc:sldMkLst>
          <pc:docMk/>
          <pc:sldMk cId="4272664409" sldId="291"/>
        </pc:sldMkLst>
        <pc:spChg chg="add mod">
          <ac:chgData name="박해선" userId="cd6a6928-8af1-4805-b174-9ae0dd06bbdd" providerId="ADAL" clId="{FBC0941A-BFDA-1D4D-B4EB-0060355A146B}" dt="2021-03-09T04:31:39.970" v="506" actId="1076"/>
          <ac:spMkLst>
            <pc:docMk/>
            <pc:sldMk cId="4272664409" sldId="291"/>
            <ac:spMk id="2" creationId="{7EB67047-F558-2F49-845E-5BA587F51EFD}"/>
          </ac:spMkLst>
        </pc:spChg>
        <pc:spChg chg="add mod">
          <ac:chgData name="박해선" userId="cd6a6928-8af1-4805-b174-9ae0dd06bbdd" providerId="ADAL" clId="{FBC0941A-BFDA-1D4D-B4EB-0060355A146B}" dt="2021-03-09T04:36:26.660" v="651" actId="20577"/>
          <ac:spMkLst>
            <pc:docMk/>
            <pc:sldMk cId="4272664409" sldId="291"/>
            <ac:spMk id="8" creationId="{B9D71E35-3370-8147-911D-581B2C2F0569}"/>
          </ac:spMkLst>
        </pc:sp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3" creationId="{A89F1EB5-EDD0-8B47-9D9C-B2B0E9B5B1E1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4" creationId="{B6F4FA6E-3AA8-9644-8D17-6BD8E62A52EB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5" creationId="{60E935EC-AC5D-3845-9FDF-5CA1B521A91A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6" creationId="{E4A1F85A-6C30-8F4D-9D5D-E473332B2711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7" creationId="{C100B6C7-93E7-DC4D-82C5-96CEFAB49783}"/>
          </ac:picMkLst>
        </pc:picChg>
      </pc:sldChg>
      <pc:sldChg chg="addSp modSp add mod">
        <pc:chgData name="박해선" userId="cd6a6928-8af1-4805-b174-9ae0dd06bbdd" providerId="ADAL" clId="{FBC0941A-BFDA-1D4D-B4EB-0060355A146B}" dt="2021-03-09T04:36:32.487" v="654" actId="20577"/>
        <pc:sldMkLst>
          <pc:docMk/>
          <pc:sldMk cId="4101487878" sldId="292"/>
        </pc:sldMkLst>
        <pc:spChg chg="add mod">
          <ac:chgData name="박해선" userId="cd6a6928-8af1-4805-b174-9ae0dd06bbdd" providerId="ADAL" clId="{FBC0941A-BFDA-1D4D-B4EB-0060355A146B}" dt="2021-03-09T04:32:00.178" v="548" actId="20577"/>
          <ac:spMkLst>
            <pc:docMk/>
            <pc:sldMk cId="4101487878" sldId="292"/>
            <ac:spMk id="2" creationId="{7745817E-1209-5B4C-8928-08E1CE643FA5}"/>
          </ac:spMkLst>
        </pc:spChg>
        <pc:spChg chg="add mod">
          <ac:chgData name="박해선" userId="cd6a6928-8af1-4805-b174-9ae0dd06bbdd" providerId="ADAL" clId="{FBC0941A-BFDA-1D4D-B4EB-0060355A146B}" dt="2021-03-09T04:32:36.516" v="608" actId="1037"/>
          <ac:spMkLst>
            <pc:docMk/>
            <pc:sldMk cId="4101487878" sldId="292"/>
            <ac:spMk id="3" creationId="{8DE12724-6B33-0646-8E9F-EE6F4AAD362A}"/>
          </ac:spMkLst>
        </pc:spChg>
        <pc:spChg chg="add mod">
          <ac:chgData name="박해선" userId="cd6a6928-8af1-4805-b174-9ae0dd06bbdd" providerId="ADAL" clId="{FBC0941A-BFDA-1D4D-B4EB-0060355A146B}" dt="2021-03-09T04:36:32.487" v="654" actId="20577"/>
          <ac:spMkLst>
            <pc:docMk/>
            <pc:sldMk cId="4101487878" sldId="292"/>
            <ac:spMk id="4" creationId="{05F3D9AD-3399-B54D-86ED-B5D9DD748A63}"/>
          </ac:spMkLst>
        </pc:spChg>
      </pc:sldChg>
      <pc:sldChg chg="addSp modSp add mod">
        <pc:chgData name="박해선" userId="cd6a6928-8af1-4805-b174-9ae0dd06bbdd" providerId="ADAL" clId="{FBC0941A-BFDA-1D4D-B4EB-0060355A146B}" dt="2021-03-09T04:36:41.001" v="657" actId="20577"/>
        <pc:sldMkLst>
          <pc:docMk/>
          <pc:sldMk cId="1073833181" sldId="293"/>
        </pc:sldMkLst>
        <pc:spChg chg="add mod">
          <ac:chgData name="박해선" userId="cd6a6928-8af1-4805-b174-9ae0dd06bbdd" providerId="ADAL" clId="{FBC0941A-BFDA-1D4D-B4EB-0060355A146B}" dt="2021-03-09T04:32:47.216" v="639" actId="20577"/>
          <ac:spMkLst>
            <pc:docMk/>
            <pc:sldMk cId="1073833181" sldId="293"/>
            <ac:spMk id="2" creationId="{150A193F-2B9F-674F-89BF-65D205B8BBE1}"/>
          </ac:spMkLst>
        </pc:spChg>
        <pc:spChg chg="add mod">
          <ac:chgData name="박해선" userId="cd6a6928-8af1-4805-b174-9ae0dd06bbdd" providerId="ADAL" clId="{FBC0941A-BFDA-1D4D-B4EB-0060355A146B}" dt="2021-03-09T04:36:41.001" v="657" actId="20577"/>
          <ac:spMkLst>
            <pc:docMk/>
            <pc:sldMk cId="1073833181" sldId="293"/>
            <ac:spMk id="4" creationId="{D592EC2C-5FAA-E14E-8199-73F378635022}"/>
          </ac:spMkLst>
        </pc:spChg>
        <pc:picChg chg="add mod">
          <ac:chgData name="박해선" userId="cd6a6928-8af1-4805-b174-9ae0dd06bbdd" providerId="ADAL" clId="{FBC0941A-BFDA-1D4D-B4EB-0060355A146B}" dt="2021-03-09T04:35:49.535" v="642" actId="1076"/>
          <ac:picMkLst>
            <pc:docMk/>
            <pc:sldMk cId="1073833181" sldId="293"/>
            <ac:picMk id="3" creationId="{94211477-1381-AC44-8A13-ABAC972E259D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39:17.287" v="708" actId="1076"/>
        <pc:sldMkLst>
          <pc:docMk/>
          <pc:sldMk cId="1876771463" sldId="294"/>
        </pc:sldMkLst>
        <pc:spChg chg="add mod">
          <ac:chgData name="박해선" userId="cd6a6928-8af1-4805-b174-9ae0dd06bbdd" providerId="ADAL" clId="{FBC0941A-BFDA-1D4D-B4EB-0060355A146B}" dt="2021-03-09T04:37:30.763" v="693" actId="20577"/>
          <ac:spMkLst>
            <pc:docMk/>
            <pc:sldMk cId="1876771463" sldId="294"/>
            <ac:spMk id="2" creationId="{4F1D711A-6CC0-0C4A-8F69-8F92B7171B54}"/>
          </ac:spMkLst>
        </pc:spChg>
        <pc:spChg chg="add mod">
          <ac:chgData name="박해선" userId="cd6a6928-8af1-4805-b174-9ae0dd06bbdd" providerId="ADAL" clId="{FBC0941A-BFDA-1D4D-B4EB-0060355A146B}" dt="2021-03-09T04:38:25.536" v="700" actId="20577"/>
          <ac:spMkLst>
            <pc:docMk/>
            <pc:sldMk cId="1876771463" sldId="294"/>
            <ac:spMk id="3" creationId="{11582EA3-EB81-5441-AFA1-9E5D09DE0FF2}"/>
          </ac:spMkLst>
        </pc:spChg>
        <pc:spChg chg="add del mod">
          <ac:chgData name="박해선" userId="cd6a6928-8af1-4805-b174-9ae0dd06bbdd" providerId="ADAL" clId="{FBC0941A-BFDA-1D4D-B4EB-0060355A146B}" dt="2021-03-09T04:37:51.334" v="695"/>
          <ac:spMkLst>
            <pc:docMk/>
            <pc:sldMk cId="1876771463" sldId="294"/>
            <ac:spMk id="4" creationId="{BE6976D7-5096-B64C-91DA-5BC14015AEDF}"/>
          </ac:spMkLst>
        </pc:spChg>
        <pc:spChg chg="add del mod">
          <ac:chgData name="박해선" userId="cd6a6928-8af1-4805-b174-9ae0dd06bbdd" providerId="ADAL" clId="{FBC0941A-BFDA-1D4D-B4EB-0060355A146B}" dt="2021-03-09T04:38:03.393" v="697" actId="478"/>
          <ac:spMkLst>
            <pc:docMk/>
            <pc:sldMk cId="1876771463" sldId="294"/>
            <ac:spMk id="5" creationId="{7001CCD0-617D-704C-A7DA-EC7DB5D28D08}"/>
          </ac:spMkLst>
        </pc:spChg>
        <pc:picChg chg="add mod modCrop">
          <ac:chgData name="박해선" userId="cd6a6928-8af1-4805-b174-9ae0dd06bbdd" providerId="ADAL" clId="{FBC0941A-BFDA-1D4D-B4EB-0060355A146B}" dt="2021-03-09T04:39:17.287" v="708" actId="1076"/>
          <ac:picMkLst>
            <pc:docMk/>
            <pc:sldMk cId="1876771463" sldId="294"/>
            <ac:picMk id="6" creationId="{D133196C-2FB0-A548-B1B2-FFDC06CA899B}"/>
          </ac:picMkLst>
        </pc:picChg>
      </pc:sldChg>
      <pc:sldChg chg="addSp modSp add mod">
        <pc:chgData name="박해선" userId="cd6a6928-8af1-4805-b174-9ae0dd06bbdd" providerId="ADAL" clId="{FBC0941A-BFDA-1D4D-B4EB-0060355A146B}" dt="2021-03-09T04:40:41.021" v="749" actId="1076"/>
        <pc:sldMkLst>
          <pc:docMk/>
          <pc:sldMk cId="1059504215" sldId="295"/>
        </pc:sldMkLst>
        <pc:spChg chg="add mod">
          <ac:chgData name="박해선" userId="cd6a6928-8af1-4805-b174-9ae0dd06bbdd" providerId="ADAL" clId="{FBC0941A-BFDA-1D4D-B4EB-0060355A146B}" dt="2021-03-09T04:39:37.166" v="736" actId="20577"/>
          <ac:spMkLst>
            <pc:docMk/>
            <pc:sldMk cId="1059504215" sldId="295"/>
            <ac:spMk id="2" creationId="{4C149E62-2786-5B49-9337-88396D182DCD}"/>
          </ac:spMkLst>
        </pc:spChg>
        <pc:spChg chg="add mod">
          <ac:chgData name="박해선" userId="cd6a6928-8af1-4805-b174-9ae0dd06bbdd" providerId="ADAL" clId="{FBC0941A-BFDA-1D4D-B4EB-0060355A146B}" dt="2021-03-09T04:39:41.665" v="739" actId="20577"/>
          <ac:spMkLst>
            <pc:docMk/>
            <pc:sldMk cId="1059504215" sldId="295"/>
            <ac:spMk id="3" creationId="{1BC1B757-9264-1B47-824D-92CC3D94CE17}"/>
          </ac:spMkLst>
        </pc:spChg>
        <pc:spChg chg="add mod">
          <ac:chgData name="박해선" userId="cd6a6928-8af1-4805-b174-9ae0dd06bbdd" providerId="ADAL" clId="{FBC0941A-BFDA-1D4D-B4EB-0060355A146B}" dt="2021-03-09T04:40:41.021" v="749" actId="1076"/>
          <ac:spMkLst>
            <pc:docMk/>
            <pc:sldMk cId="1059504215" sldId="295"/>
            <ac:spMk id="4" creationId="{088AD21C-4A66-544E-A309-05AED8A6A724}"/>
          </ac:spMkLst>
        </pc:spChg>
      </pc:sldChg>
      <pc:sldChg chg="addSp modSp add mod">
        <pc:chgData name="박해선" userId="cd6a6928-8af1-4805-b174-9ae0dd06bbdd" providerId="ADAL" clId="{FBC0941A-BFDA-1D4D-B4EB-0060355A146B}" dt="2021-03-09T04:41:41.637" v="794" actId="1076"/>
        <pc:sldMkLst>
          <pc:docMk/>
          <pc:sldMk cId="2678309816" sldId="296"/>
        </pc:sldMkLst>
        <pc:spChg chg="add mod">
          <ac:chgData name="박해선" userId="cd6a6928-8af1-4805-b174-9ae0dd06bbdd" providerId="ADAL" clId="{FBC0941A-BFDA-1D4D-B4EB-0060355A146B}" dt="2021-03-09T04:40:58.639" v="783" actId="20577"/>
          <ac:spMkLst>
            <pc:docMk/>
            <pc:sldMk cId="2678309816" sldId="296"/>
            <ac:spMk id="2" creationId="{D2C73D72-F121-BA4A-B37A-37E10076C3F4}"/>
          </ac:spMkLst>
        </pc:spChg>
        <pc:spChg chg="add mod">
          <ac:chgData name="박해선" userId="cd6a6928-8af1-4805-b174-9ae0dd06bbdd" providerId="ADAL" clId="{FBC0941A-BFDA-1D4D-B4EB-0060355A146B}" dt="2021-03-09T04:41:03.926" v="786" actId="20577"/>
          <ac:spMkLst>
            <pc:docMk/>
            <pc:sldMk cId="2678309816" sldId="296"/>
            <ac:spMk id="3" creationId="{FC3B9E0E-016E-754F-BB5B-07C73203A4B0}"/>
          </ac:spMkLst>
        </pc:spChg>
        <pc:picChg chg="add mod">
          <ac:chgData name="박해선" userId="cd6a6928-8af1-4805-b174-9ae0dd06bbdd" providerId="ADAL" clId="{FBC0941A-BFDA-1D4D-B4EB-0060355A146B}" dt="2021-03-09T04:41:41.637" v="794" actId="1076"/>
          <ac:picMkLst>
            <pc:docMk/>
            <pc:sldMk cId="2678309816" sldId="296"/>
            <ac:picMk id="4" creationId="{C31D40A3-84AF-1E4C-966C-EE1F0959C5FE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48:37.532" v="933" actId="1037"/>
        <pc:sldMkLst>
          <pc:docMk/>
          <pc:sldMk cId="1450955914" sldId="297"/>
        </pc:sldMkLst>
        <pc:spChg chg="add mod">
          <ac:chgData name="박해선" userId="cd6a6928-8af1-4805-b174-9ae0dd06bbdd" providerId="ADAL" clId="{FBC0941A-BFDA-1D4D-B4EB-0060355A146B}" dt="2021-03-09T04:44:15.527" v="817" actId="20577"/>
          <ac:spMkLst>
            <pc:docMk/>
            <pc:sldMk cId="1450955914" sldId="297"/>
            <ac:spMk id="2" creationId="{0F3D6D5F-AF20-CE4B-89EB-47CD1408E75C}"/>
          </ac:spMkLst>
        </pc:spChg>
        <pc:spChg chg="add mod">
          <ac:chgData name="박해선" userId="cd6a6928-8af1-4805-b174-9ae0dd06bbdd" providerId="ADAL" clId="{FBC0941A-BFDA-1D4D-B4EB-0060355A146B}" dt="2021-03-09T04:44:24.008" v="824" actId="20577"/>
          <ac:spMkLst>
            <pc:docMk/>
            <pc:sldMk cId="1450955914" sldId="297"/>
            <ac:spMk id="3" creationId="{CB59C0E1-0D5C-2741-A6A5-771C9BA3335B}"/>
          </ac:spMkLst>
        </pc:spChg>
        <pc:spChg chg="add del mod">
          <ac:chgData name="박해선" userId="cd6a6928-8af1-4805-b174-9ae0dd06bbdd" providerId="ADAL" clId="{FBC0941A-BFDA-1D4D-B4EB-0060355A146B}" dt="2021-03-09T04:36:58.884" v="666"/>
          <ac:spMkLst>
            <pc:docMk/>
            <pc:sldMk cId="1450955914" sldId="297"/>
            <ac:spMk id="4" creationId="{F472B4E3-8AC4-8D48-A055-8AE3BF13A42D}"/>
          </ac:spMkLst>
        </pc:spChg>
        <pc:spChg chg="add del mod">
          <ac:chgData name="박해선" userId="cd6a6928-8af1-4805-b174-9ae0dd06bbdd" providerId="ADAL" clId="{FBC0941A-BFDA-1D4D-B4EB-0060355A146B}" dt="2021-03-09T04:48:06.483" v="914"/>
          <ac:spMkLst>
            <pc:docMk/>
            <pc:sldMk cId="1450955914" sldId="297"/>
            <ac:spMk id="8" creationId="{97C38138-51C0-D64D-8094-5072A5231D69}"/>
          </ac:spMkLst>
        </pc:spChg>
        <pc:picChg chg="add mod">
          <ac:chgData name="박해선" userId="cd6a6928-8af1-4805-b174-9ae0dd06bbdd" providerId="ADAL" clId="{FBC0941A-BFDA-1D4D-B4EB-0060355A146B}" dt="2021-03-09T04:48:37.532" v="933" actId="1037"/>
          <ac:picMkLst>
            <pc:docMk/>
            <pc:sldMk cId="1450955914" sldId="297"/>
            <ac:picMk id="5" creationId="{B8A4A3BE-0ACD-6248-91A6-2B3E9B5B167E}"/>
          </ac:picMkLst>
        </pc:picChg>
        <pc:picChg chg="add mod">
          <ac:chgData name="박해선" userId="cd6a6928-8af1-4805-b174-9ae0dd06bbdd" providerId="ADAL" clId="{FBC0941A-BFDA-1D4D-B4EB-0060355A146B}" dt="2021-03-09T04:48:30.003" v="918" actId="1076"/>
          <ac:picMkLst>
            <pc:docMk/>
            <pc:sldMk cId="1450955914" sldId="297"/>
            <ac:picMk id="6" creationId="{37804147-7AAE-0641-9CA9-3C9329EABF06}"/>
          </ac:picMkLst>
        </pc:picChg>
        <pc:picChg chg="add mod">
          <ac:chgData name="박해선" userId="cd6a6928-8af1-4805-b174-9ae0dd06bbdd" providerId="ADAL" clId="{FBC0941A-BFDA-1D4D-B4EB-0060355A146B}" dt="2021-03-09T04:48:30.003" v="918" actId="1076"/>
          <ac:picMkLst>
            <pc:docMk/>
            <pc:sldMk cId="1450955914" sldId="297"/>
            <ac:picMk id="7" creationId="{3E7F453D-421E-CB48-A1F9-9AD2B6B7CA0A}"/>
          </ac:picMkLst>
        </pc:picChg>
        <pc:picChg chg="add mod">
          <ac:chgData name="박해선" userId="cd6a6928-8af1-4805-b174-9ae0dd06bbdd" providerId="ADAL" clId="{FBC0941A-BFDA-1D4D-B4EB-0060355A146B}" dt="2021-03-09T04:48:24.286" v="917" actId="1076"/>
          <ac:picMkLst>
            <pc:docMk/>
            <pc:sldMk cId="1450955914" sldId="297"/>
            <ac:picMk id="9" creationId="{A00FFA26-0542-6944-841C-47ADD5102EA9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47:48.018" v="911" actId="14100"/>
        <pc:sldMkLst>
          <pc:docMk/>
          <pc:sldMk cId="1491868979" sldId="298"/>
        </pc:sldMkLst>
        <pc:spChg chg="mod">
          <ac:chgData name="박해선" userId="cd6a6928-8af1-4805-b174-9ae0dd06bbdd" providerId="ADAL" clId="{FBC0941A-BFDA-1D4D-B4EB-0060355A146B}" dt="2021-03-09T04:46:38.753" v="902" actId="20577"/>
          <ac:spMkLst>
            <pc:docMk/>
            <pc:sldMk cId="1491868979" sldId="298"/>
            <ac:spMk id="2" creationId="{0F3D6D5F-AF20-CE4B-89EB-47CD1408E75C}"/>
          </ac:spMkLst>
        </pc:spChg>
        <pc:spChg chg="mod">
          <ac:chgData name="박해선" userId="cd6a6928-8af1-4805-b174-9ae0dd06bbdd" providerId="ADAL" clId="{FBC0941A-BFDA-1D4D-B4EB-0060355A146B}" dt="2021-03-09T04:47:40.840" v="910" actId="20577"/>
          <ac:spMkLst>
            <pc:docMk/>
            <pc:sldMk cId="1491868979" sldId="298"/>
            <ac:spMk id="3" creationId="{CB59C0E1-0D5C-2741-A6A5-771C9BA3335B}"/>
          </ac:spMkLst>
        </pc:spChg>
        <pc:spChg chg="add del mod">
          <ac:chgData name="박해선" userId="cd6a6928-8af1-4805-b174-9ae0dd06bbdd" providerId="ADAL" clId="{FBC0941A-BFDA-1D4D-B4EB-0060355A146B}" dt="2021-03-09T04:47:16.848" v="904"/>
          <ac:spMkLst>
            <pc:docMk/>
            <pc:sldMk cId="1491868979" sldId="298"/>
            <ac:spMk id="4" creationId="{4DE0B26A-5B95-D34C-8BA3-5398FAF6AC2D}"/>
          </ac:spMkLst>
        </pc:spChg>
        <pc:picChg chg="add mod">
          <ac:chgData name="박해선" userId="cd6a6928-8af1-4805-b174-9ae0dd06bbdd" providerId="ADAL" clId="{FBC0941A-BFDA-1D4D-B4EB-0060355A146B}" dt="2021-03-09T04:47:48.018" v="911" actId="14100"/>
          <ac:picMkLst>
            <pc:docMk/>
            <pc:sldMk cId="1491868979" sldId="298"/>
            <ac:picMk id="5" creationId="{D50204C2-50E5-124D-ACA9-864805E9D3F2}"/>
          </ac:picMkLst>
        </pc:picChg>
      </pc:sldChg>
      <pc:sldChg chg="add del">
        <pc:chgData name="박해선" userId="cd6a6928-8af1-4805-b174-9ae0dd06bbdd" providerId="ADAL" clId="{FBC0941A-BFDA-1D4D-B4EB-0060355A146B}" dt="2021-03-09T04:48:47.480" v="934" actId="2696"/>
        <pc:sldMkLst>
          <pc:docMk/>
          <pc:sldMk cId="283210799" sldId="299"/>
        </pc:sldMkLst>
      </pc:sldChg>
      <pc:sldChg chg="add del">
        <pc:chgData name="박해선" userId="cd6a6928-8af1-4805-b174-9ae0dd06bbdd" providerId="ADAL" clId="{FBC0941A-BFDA-1D4D-B4EB-0060355A146B}" dt="2021-03-09T04:48:48.165" v="935" actId="2696"/>
        <pc:sldMkLst>
          <pc:docMk/>
          <pc:sldMk cId="2783968927" sldId="300"/>
        </pc:sldMkLst>
      </pc:sldChg>
      <pc:sldChg chg="add del">
        <pc:chgData name="박해선" userId="cd6a6928-8af1-4805-b174-9ae0dd06bbdd" providerId="ADAL" clId="{FBC0941A-BFDA-1D4D-B4EB-0060355A146B}" dt="2021-03-09T04:48:48.492" v="936" actId="2696"/>
        <pc:sldMkLst>
          <pc:docMk/>
          <pc:sldMk cId="1380521818" sldId="301"/>
        </pc:sldMkLst>
      </pc:sldChg>
      <pc:sldChg chg="add del">
        <pc:chgData name="박해선" userId="cd6a6928-8af1-4805-b174-9ae0dd06bbdd" providerId="ADAL" clId="{FBC0941A-BFDA-1D4D-B4EB-0060355A146B}" dt="2021-03-09T04:48:48.807" v="937" actId="2696"/>
        <pc:sldMkLst>
          <pc:docMk/>
          <pc:sldMk cId="4026088934" sldId="302"/>
        </pc:sldMkLst>
      </pc:sldChg>
      <pc:sldChg chg="add del">
        <pc:chgData name="박해선" userId="cd6a6928-8af1-4805-b174-9ae0dd06bbdd" providerId="ADAL" clId="{FBC0941A-BFDA-1D4D-B4EB-0060355A146B}" dt="2021-03-09T04:48:50.258" v="938" actId="2696"/>
        <pc:sldMkLst>
          <pc:docMk/>
          <pc:sldMk cId="1062602491" sldId="303"/>
        </pc:sldMkLst>
      </pc:sldChg>
      <pc:sldChg chg="add del">
        <pc:chgData name="박해선" userId="cd6a6928-8af1-4805-b174-9ae0dd06bbdd" providerId="ADAL" clId="{FBC0941A-BFDA-1D4D-B4EB-0060355A146B}" dt="2021-03-09T04:48:50.617" v="939" actId="2696"/>
        <pc:sldMkLst>
          <pc:docMk/>
          <pc:sldMk cId="305087340" sldId="304"/>
        </pc:sldMkLst>
      </pc:sldChg>
      <pc:sldChg chg="add del">
        <pc:chgData name="박해선" userId="cd6a6928-8af1-4805-b174-9ae0dd06bbdd" providerId="ADAL" clId="{FBC0941A-BFDA-1D4D-B4EB-0060355A146B}" dt="2021-03-09T04:48:50.932" v="940" actId="2696"/>
        <pc:sldMkLst>
          <pc:docMk/>
          <pc:sldMk cId="2156527392" sldId="305"/>
        </pc:sldMkLst>
      </pc:sldChg>
      <pc:sldChg chg="add del">
        <pc:chgData name="박해선" userId="cd6a6928-8af1-4805-b174-9ae0dd06bbdd" providerId="ADAL" clId="{FBC0941A-BFDA-1D4D-B4EB-0060355A146B}" dt="2021-03-09T04:48:51.743" v="941" actId="2696"/>
        <pc:sldMkLst>
          <pc:docMk/>
          <pc:sldMk cId="1180369697" sldId="306"/>
        </pc:sldMkLst>
      </pc:sldChg>
      <pc:sldChg chg="add del">
        <pc:chgData name="박해선" userId="cd6a6928-8af1-4805-b174-9ae0dd06bbdd" providerId="ADAL" clId="{FBC0941A-BFDA-1D4D-B4EB-0060355A146B}" dt="2021-03-09T04:48:52.676" v="942" actId="2696"/>
        <pc:sldMkLst>
          <pc:docMk/>
          <pc:sldMk cId="1356133796" sldId="307"/>
        </pc:sldMkLst>
      </pc:sldChg>
    </pc:docChg>
  </pc:docChgLst>
  <pc:docChgLst>
    <pc:chgData name="박해선" userId="S::roadhome@knou.ac.kr::cd6a6928-8af1-4805-b174-9ae0dd06bbdd" providerId="AD" clId="Web-{12DF92EE-30E9-FEDD-7D41-EEE3B986DE3D}"/>
    <pc:docChg chg="modSld">
      <pc:chgData name="박해선" userId="S::roadhome@knou.ac.kr::cd6a6928-8af1-4805-b174-9ae0dd06bbdd" providerId="AD" clId="Web-{12DF92EE-30E9-FEDD-7D41-EEE3B986DE3D}" dt="2021-03-09T02:26:13.653" v="15" actId="1076"/>
      <pc:docMkLst>
        <pc:docMk/>
      </pc:docMkLst>
      <pc:sldChg chg="addSp delSp modSp">
        <pc:chgData name="박해선" userId="S::roadhome@knou.ac.kr::cd6a6928-8af1-4805-b174-9ae0dd06bbdd" providerId="AD" clId="Web-{12DF92EE-30E9-FEDD-7D41-EEE3B986DE3D}" dt="2021-03-09T02:26:13.653" v="15" actId="1076"/>
        <pc:sldMkLst>
          <pc:docMk/>
          <pc:sldMk cId="2001183965" sldId="258"/>
        </pc:sldMkLst>
        <pc:picChg chg="add mod">
          <ac:chgData name="박해선" userId="S::roadhome@knou.ac.kr::cd6a6928-8af1-4805-b174-9ae0dd06bbdd" providerId="AD" clId="Web-{12DF92EE-30E9-FEDD-7D41-EEE3B986DE3D}" dt="2021-03-09T02:24:38.529" v="4" actId="1076"/>
          <ac:picMkLst>
            <pc:docMk/>
            <pc:sldMk cId="2001183965" sldId="258"/>
            <ac:picMk id="2" creationId="{B16F3CAD-1FE6-4163-995F-82C45981728C}"/>
          </ac:picMkLst>
        </pc:picChg>
        <pc:picChg chg="add mod">
          <ac:chgData name="박해선" userId="S::roadhome@knou.ac.kr::cd6a6928-8af1-4805-b174-9ae0dd06bbdd" providerId="AD" clId="Web-{12DF92EE-30E9-FEDD-7D41-EEE3B986DE3D}" dt="2021-03-09T02:26:13.653" v="15" actId="1076"/>
          <ac:picMkLst>
            <pc:docMk/>
            <pc:sldMk cId="2001183965" sldId="258"/>
            <ac:picMk id="3" creationId="{D2F38377-5D3A-4339-9720-8C1908CD42DF}"/>
          </ac:picMkLst>
        </pc:picChg>
        <pc:picChg chg="add mod modCrop">
          <ac:chgData name="박해선" userId="S::roadhome@knou.ac.kr::cd6a6928-8af1-4805-b174-9ae0dd06bbdd" providerId="AD" clId="Web-{12DF92EE-30E9-FEDD-7D41-EEE3B986DE3D}" dt="2021-03-09T02:26:08.528" v="14" actId="1076"/>
          <ac:picMkLst>
            <pc:docMk/>
            <pc:sldMk cId="2001183965" sldId="258"/>
            <ac:picMk id="4" creationId="{D45A1AB7-56C8-4FBC-9A79-2814A196EF88}"/>
          </ac:picMkLst>
        </pc:picChg>
        <pc:picChg chg="del">
          <ac:chgData name="박해선" userId="S::roadhome@knou.ac.kr::cd6a6928-8af1-4805-b174-9ae0dd06bbdd" providerId="AD" clId="Web-{12DF92EE-30E9-FEDD-7D41-EEE3B986DE3D}" dt="2021-03-09T02:23:32.545" v="0"/>
          <ac:picMkLst>
            <pc:docMk/>
            <pc:sldMk cId="2001183965" sldId="258"/>
            <ac:picMk id="7" creationId="{77870478-CD5D-1F4C-A78C-165F25B8AF4F}"/>
          </ac:picMkLst>
        </pc:picChg>
        <pc:picChg chg="del">
          <ac:chgData name="박해선" userId="S::roadhome@knou.ac.kr::cd6a6928-8af1-4805-b174-9ae0dd06bbdd" providerId="AD" clId="Web-{12DF92EE-30E9-FEDD-7D41-EEE3B986DE3D}" dt="2021-03-09T02:23:35.248" v="2"/>
          <ac:picMkLst>
            <pc:docMk/>
            <pc:sldMk cId="2001183965" sldId="258"/>
            <ac:picMk id="10" creationId="{41D68B1E-5B89-1E43-BB03-9C28FD2B9C62}"/>
          </ac:picMkLst>
        </pc:picChg>
        <pc:picChg chg="del">
          <ac:chgData name="박해선" userId="S::roadhome@knou.ac.kr::cd6a6928-8af1-4805-b174-9ae0dd06bbdd" providerId="AD" clId="Web-{12DF92EE-30E9-FEDD-7D41-EEE3B986DE3D}" dt="2021-03-09T02:23:35.216" v="1"/>
          <ac:picMkLst>
            <pc:docMk/>
            <pc:sldMk cId="2001183965" sldId="258"/>
            <ac:picMk id="14" creationId="{BBAB77D2-A777-9941-A99C-64793D9A0862}"/>
          </ac:picMkLst>
        </pc:picChg>
      </pc:sldChg>
      <pc:sldChg chg="modSp">
        <pc:chgData name="박해선" userId="S::roadhome@knou.ac.kr::cd6a6928-8af1-4805-b174-9ae0dd06bbdd" providerId="AD" clId="Web-{12DF92EE-30E9-FEDD-7D41-EEE3B986DE3D}" dt="2021-03-09T02:25:41.107" v="9" actId="1076"/>
        <pc:sldMkLst>
          <pc:docMk/>
          <pc:sldMk cId="3106283528" sldId="289"/>
        </pc:sldMkLst>
        <pc:picChg chg="mod">
          <ac:chgData name="박해선" userId="S::roadhome@knou.ac.kr::cd6a6928-8af1-4805-b174-9ae0dd06bbdd" providerId="AD" clId="Web-{12DF92EE-30E9-FEDD-7D41-EEE3B986DE3D}" dt="2021-03-09T02:25:41.107" v="9" actId="1076"/>
          <ac:picMkLst>
            <pc:docMk/>
            <pc:sldMk cId="3106283528" sldId="289"/>
            <ac:picMk id="3" creationId="{299534E6-73CD-5241-97DF-F99642585DB1}"/>
          </ac:picMkLst>
        </pc:picChg>
      </pc:sldChg>
    </pc:docChg>
  </pc:docChgLst>
  <pc:docChgLst>
    <pc:chgData name="박해선" userId="cd6a6928-8af1-4805-b174-9ae0dd06bbdd" providerId="ADAL" clId="{292E6F50-F932-A64F-BB72-B39CFCB5CFDD}"/>
    <pc:docChg chg="delSld">
      <pc:chgData name="박해선" userId="cd6a6928-8af1-4805-b174-9ae0dd06bbdd" providerId="ADAL" clId="{292E6F50-F932-A64F-BB72-B39CFCB5CFDD}" dt="2021-03-09T05:18:07.401" v="0" actId="2696"/>
      <pc:docMkLst>
        <pc:docMk/>
      </pc:docMkLst>
      <pc:sldChg chg="del">
        <pc:chgData name="박해선" userId="cd6a6928-8af1-4805-b174-9ae0dd06bbdd" providerId="ADAL" clId="{292E6F50-F932-A64F-BB72-B39CFCB5CFDD}" dt="2021-03-09T05:18:07.401" v="0" actId="2696"/>
        <pc:sldMkLst>
          <pc:docMk/>
          <pc:sldMk cId="3457438421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3/8/2021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에포크 </a:t>
            </a:r>
            <a:r>
              <a:rPr kumimoji="1" lang="en-US" altLang="ko-KR" sz="1600"/>
              <a:t>9(</a:t>
            </a:r>
            <a:r>
              <a:rPr kumimoji="1" lang="ko-KR" altLang="en-US" sz="1600"/>
              <a:t>열번쨰 에포크</a:t>
            </a:r>
            <a:r>
              <a:rPr kumimoji="1" lang="en-US" altLang="ko-KR" sz="1600"/>
              <a:t>)</a:t>
            </a:r>
            <a:r>
              <a:rPr kumimoji="1" lang="ko-KR" altLang="en-US" sz="1600"/>
              <a:t>가 최소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1753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3/8/2021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6B1F108D-1A97-4116-9C32-E0CD6F62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5BDEA8D4-D640-4088-B589-8760DC7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708A22B1-9011-459B-BCED-99F879F1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맑은 고딕"/>
                <a:ea typeface="맑은 고딕"/>
              </a:rPr>
              <a:t>08-1</a:t>
            </a:r>
            <a:r>
              <a:rPr kumimoji="1" lang="ko-KR" altLang="en-US" sz="2000" b="1">
                <a:latin typeface="맑은 고딕"/>
                <a:ea typeface="맑은 고딕"/>
              </a:rPr>
              <a:t> 합성곱 신경망의</a:t>
            </a:r>
            <a:br>
              <a:rPr kumimoji="1" lang="en-US" altLang="ko-KR" sz="2000" b="1">
                <a:latin typeface="맑은 고딕"/>
                <a:ea typeface="맑은 고딕"/>
              </a:rPr>
            </a:br>
            <a:r>
              <a:rPr kumimoji="1" lang="ko-KR" altLang="en-US" sz="2000" b="1">
                <a:latin typeface="맑은 고딕"/>
                <a:ea typeface="맑은 고딕"/>
              </a:rPr>
              <a:t>구성 요소</a:t>
            </a:r>
            <a:endParaRPr lang="ko-KR" altLang="en-US" sz="2000" b="1">
              <a:latin typeface="맑은 고딕"/>
              <a:ea typeface="맑은 고딕"/>
            </a:endParaRPr>
          </a:p>
          <a:p>
            <a:r>
              <a:rPr kumimoji="1" lang="ko-KR" altLang="en-US" sz="1600">
                <a:latin typeface="맑은 고딕"/>
                <a:ea typeface="맑은 고딕"/>
              </a:rPr>
              <a:t>박해선</a:t>
            </a:r>
            <a:endParaRPr kumimoji="1" lang="ko-Kore-KR" altLang="en-US" sz="160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패딩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B232BD-BA9A-CF45-BC35-6E3968D5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73" y="2927684"/>
            <a:ext cx="2033308" cy="179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4F5B5E-293E-CE42-9A7A-037DE6F6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89"/>
          <a:stretch/>
        </p:blipFill>
        <p:spPr>
          <a:xfrm>
            <a:off x="3466107" y="1616075"/>
            <a:ext cx="5548544" cy="487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9DD38A7-A8BE-0444-831E-07698AB0E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3106818"/>
            <a:ext cx="1651000" cy="17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83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0D5E50-68CC-FE40-ADCD-080595DE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패딩의 목적</a:t>
            </a:r>
            <a:endParaRPr kumimoji="1" lang="ko-Kore-KR" altLang="en-US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B9D0DC-C936-6C48-9340-4A1EBF0E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72" y="2237873"/>
            <a:ext cx="3443780" cy="2938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71AB4FE-14CF-0D47-95C9-F83D0C84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53" y="1778167"/>
            <a:ext cx="5380493" cy="3301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53B90A-2E00-8F42-A866-B4DE718DF26F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432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788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C74A8-C395-B642-9852-4C539E5D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패딩 설정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CC40520-6F4C-D54C-9323-5B7F00E38085}"/>
              </a:ext>
            </a:extLst>
          </p:cNvPr>
          <p:cNvSpPr/>
          <p:nvPr/>
        </p:nvSpPr>
        <p:spPr>
          <a:xfrm>
            <a:off x="1499937" y="3244334"/>
            <a:ext cx="919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padding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'same'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ore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623C7-42D2-3D45-9B0E-EAA5B00BA8E7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9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67047-F558-2F49-845E-5BA587F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스트라이드</a:t>
            </a:r>
            <a:endParaRPr kumimoji="1" lang="ko-Kore-KR" altLang="en-US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89F1EB5-EDD0-8B47-9D9C-B2B0E9B5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46" y="1899234"/>
            <a:ext cx="2082093" cy="1898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F4FA6E-3AA8-9644-8D17-6BD8E62A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39" y="1951445"/>
            <a:ext cx="2072921" cy="1852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E935EC-AC5D-3845-9FDF-5CA1B521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509" y="3718267"/>
            <a:ext cx="2109610" cy="1880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A1F85A-6C30-8F4D-9D5D-E473332B2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76" y="3757778"/>
            <a:ext cx="2063749" cy="1806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00B6C7-93E7-DC4D-82C5-96CEFAB49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38" y="3006565"/>
            <a:ext cx="1031728" cy="1423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D71E35-3370-8147-911D-581B2C2F0569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434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664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45817E-1209-5B4C-8928-08E1CE64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스트라이드 설정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DE12724-6B33-0646-8E9F-EE6F4AAD362A}"/>
              </a:ext>
            </a:extLst>
          </p:cNvPr>
          <p:cNvSpPr/>
          <p:nvPr/>
        </p:nvSpPr>
        <p:spPr>
          <a:xfrm>
            <a:off x="2646948" y="3244334"/>
            <a:ext cx="733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'relu’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'same’</a:t>
            </a:r>
            <a:r>
              <a:rPr lang="en-US" altLang="ko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strides=1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ore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F3D9AD-3399-B54D-86ED-B5D9DD748A63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434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487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0A193F-2B9F-674F-89BF-65D205B8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풀링</a:t>
            </a:r>
            <a:endParaRPr kumimoji="1" lang="ko-Kore-KR" altLang="en-US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211477-1381-AC44-8A13-ABAC972E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2252495"/>
            <a:ext cx="8181474" cy="3411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92EC2C-5FAA-E14E-8199-73F378635022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833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711A-6CC0-0C4A-8F69-8F92B717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최대 풀링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582EA3-EB81-5441-AFA1-9E5D09DE0FF2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3196C-2FB0-A548-B1B2-FFDC06CA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3440722" y="2101047"/>
            <a:ext cx="5310556" cy="36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71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149E62-2786-5B49-9337-88396D18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풀링 층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1B757-9264-1B47-824D-92CC3D94CE17}"/>
              </a:ext>
            </a:extLst>
          </p:cNvPr>
          <p:cNvSpPr txBox="1"/>
          <p:nvPr/>
        </p:nvSpPr>
        <p:spPr>
          <a:xfrm>
            <a:off x="289662" y="629282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436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8AD21C-4A66-544E-A309-05AED8A6A724}"/>
              </a:ext>
            </a:extLst>
          </p:cNvPr>
          <p:cNvSpPr/>
          <p:nvPr/>
        </p:nvSpPr>
        <p:spPr>
          <a:xfrm>
            <a:off x="2667000" y="3170004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" altLang="ko-Kore-KR">
              <a:solidFill>
                <a:srgbClr val="37474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strides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padding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'valid'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ore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504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73D72-F121-BA4A-B37A-37E10076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합성곱 신경망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3B9E0E-016E-754F-BB5B-07C73203A4B0}"/>
              </a:ext>
            </a:extLst>
          </p:cNvPr>
          <p:cNvSpPr txBox="1"/>
          <p:nvPr/>
        </p:nvSpPr>
        <p:spPr>
          <a:xfrm>
            <a:off x="289662" y="6292820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437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1D40A3-84AF-1E4C-966C-EE1F0959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2007905"/>
            <a:ext cx="10828422" cy="39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9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9C0E1-0D5C-2741-A6A5-771C9BA3335B}"/>
              </a:ext>
            </a:extLst>
          </p:cNvPr>
          <p:cNvSpPr txBox="1"/>
          <p:nvPr/>
        </p:nvSpPr>
        <p:spPr>
          <a:xfrm>
            <a:off x="289662" y="629282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438-439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A4A3BE-0ACD-6248-91A6-2B3E9B5B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32" y="2314075"/>
            <a:ext cx="2258232" cy="296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804147-7AAE-0641-9CA9-3C9329EA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96" y="1594682"/>
            <a:ext cx="3119011" cy="2187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E7F453D-421E-CB48-A1F9-9AD2B6B7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96" y="3919926"/>
            <a:ext cx="4128836" cy="2372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00FFA26-0542-6944-841C-47ADD5102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155" y="2700336"/>
            <a:ext cx="3546108" cy="16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5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여러 개의 필터가 있는 </a:t>
            </a:r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59C0E1-0D5C-2741-A6A5-771C9BA3335B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440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0204C2-50E5-124D-ACA9-864805E9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36" y="1933074"/>
            <a:ext cx="7516728" cy="41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8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밀집층</a:t>
            </a:r>
            <a:endParaRPr kumimoji="1" lang="ko-Kore-KR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422~423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F42C8F-46A3-2848-8F71-7D48C6BA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919"/>
            <a:ext cx="7835937" cy="39981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64C8423-8564-B04E-96CE-9674E5A8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34" y="3906251"/>
            <a:ext cx="4597700" cy="22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합성곱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424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5C51CA2-5AA6-E844-A708-02F53A6D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6" y="1475205"/>
            <a:ext cx="4815094" cy="26476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0D08135-F6F8-844F-9A37-A5F35B4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94" y="4122821"/>
            <a:ext cx="4749999" cy="2491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F7BC31-BD03-6A47-8412-6763E386C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943" y="2109537"/>
            <a:ext cx="4324538" cy="32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커널</a:t>
            </a:r>
            <a:r>
              <a:rPr kumimoji="1" lang="en-US" altLang="ko-KR"/>
              <a:t>=</a:t>
            </a:r>
            <a:r>
              <a:rPr kumimoji="1" lang="ko-KR" altLang="en-US"/>
              <a:t>필터</a:t>
            </a:r>
            <a:r>
              <a:rPr kumimoji="1" lang="en-US" altLang="ko-KR"/>
              <a:t>=</a:t>
            </a:r>
            <a:r>
              <a:rPr kumimoji="1" lang="ko-KR" altLang="en-US"/>
              <a:t>가중치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DEE7C8-C54B-BB4A-9847-11FB2DF5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96" y="2140252"/>
            <a:ext cx="4321008" cy="37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2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426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50572F-7924-5042-84B2-1516255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88" y="1517670"/>
            <a:ext cx="7263517" cy="22341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9AC691D-3F6C-7843-B780-D6C09380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690" y="3578849"/>
            <a:ext cx="8744618" cy="26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특성 맵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427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D776FA-58AC-2944-880E-D82C4C28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2305384"/>
            <a:ext cx="6413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여러 개의 필터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428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A65C31E-78DE-3144-A204-994C127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37" y="2219603"/>
            <a:ext cx="6144126" cy="34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 합성곱 층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428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D281B1-06EE-164F-8FEB-CE48C9B9FF22}"/>
              </a:ext>
            </a:extLst>
          </p:cNvPr>
          <p:cNvSpPr/>
          <p:nvPr/>
        </p:nvSpPr>
        <p:spPr>
          <a:xfrm>
            <a:off x="2807367" y="3033645"/>
            <a:ext cx="7459579" cy="88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>
                <a:solidFill>
                  <a:srgbClr val="3F51B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tensorflow </a:t>
            </a:r>
            <a:r>
              <a:rPr lang="en" altLang="ko-Kore-KR">
                <a:solidFill>
                  <a:srgbClr val="3F51B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keras</a:t>
            </a:r>
          </a:p>
          <a:p>
            <a:pPr>
              <a:lnSpc>
                <a:spcPct val="150000"/>
              </a:lnSpc>
            </a:pP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ko-Kore-KR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ko-Kore-KR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ko-Kore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" altLang="ko-Kore-KR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ko-Kore-KR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11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테마</vt:lpstr>
      <vt:lpstr>PowerPoint Presentation</vt:lpstr>
      <vt:lpstr>PowerPoint Presentation</vt:lpstr>
      <vt:lpstr>밀집층</vt:lpstr>
      <vt:lpstr>합성곱</vt:lpstr>
      <vt:lpstr>PowerPoint Presentation</vt:lpstr>
      <vt:lpstr>2차원 합성곱</vt:lpstr>
      <vt:lpstr>특성 맵</vt:lpstr>
      <vt:lpstr>여러 개의 필터</vt:lpstr>
      <vt:lpstr>케라스 합성곱 층</vt:lpstr>
      <vt:lpstr>패딩</vt:lpstr>
      <vt:lpstr>패딩의 목적</vt:lpstr>
      <vt:lpstr>케라스의 패딩 설정</vt:lpstr>
      <vt:lpstr>스트라이드</vt:lpstr>
      <vt:lpstr>케라스의 스트라이드 설정</vt:lpstr>
      <vt:lpstr>풀링</vt:lpstr>
      <vt:lpstr>최대 풀링</vt:lpstr>
      <vt:lpstr>케라스의 풀링 층</vt:lpstr>
      <vt:lpstr>합성곱 신경망</vt:lpstr>
      <vt:lpstr>3차원 합성곱</vt:lpstr>
      <vt:lpstr>여러 개의 필터가 있는 3차원 합성곱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revision>1</cp:revision>
  <cp:lastPrinted>2020-12-17T16:54:35Z</cp:lastPrinted>
  <dcterms:created xsi:type="dcterms:W3CDTF">2020-12-17T16:43:48Z</dcterms:created>
  <dcterms:modified xsi:type="dcterms:W3CDTF">2021-03-09T05:23:29Z</dcterms:modified>
</cp:coreProperties>
</file>